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80" r:id="rId4"/>
    <p:sldId id="281" r:id="rId5"/>
    <p:sldId id="258" r:id="rId6"/>
    <p:sldId id="279" r:id="rId7"/>
    <p:sldId id="284" r:id="rId8"/>
    <p:sldId id="278" r:id="rId9"/>
    <p:sldId id="260" r:id="rId10"/>
    <p:sldId id="261" r:id="rId11"/>
    <p:sldId id="262" r:id="rId12"/>
    <p:sldId id="263" r:id="rId13"/>
    <p:sldId id="26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136904" cy="1440159"/>
          </a:xfrm>
        </p:spPr>
        <p:txBody>
          <a:bodyPr/>
          <a:lstStyle/>
          <a:p>
            <a:pPr algn="ctr"/>
            <a:r>
              <a:rPr lang="en-US" dirty="0" err="1" smtClean="0"/>
              <a:t>Mavzu:Membranaga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bo’lmagan</a:t>
            </a:r>
            <a:r>
              <a:rPr lang="en-US" dirty="0" smtClean="0"/>
              <a:t> </a:t>
            </a:r>
            <a:r>
              <a:rPr lang="en-US" dirty="0" err="1" smtClean="0"/>
              <a:t>organoidlar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8280920" cy="44644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>
              <a:buAutoNum type="arabicPeriod"/>
            </a:pP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Ribosomalar</a:t>
            </a:r>
            <a:endParaRPr lang="en-US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Sentriola</a:t>
            </a:r>
            <a:endParaRPr lang="en-US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Bazal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tanacha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kiprikcha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xivchin</a:t>
            </a:r>
            <a:endParaRPr lang="en-US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Hujayraning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tayanch-harakat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900" b="1" dirty="0" err="1" smtClean="0">
                <a:latin typeface="Times New Roman" pitchFamily="18" charset="0"/>
                <a:cs typeface="Times New Roman" pitchFamily="18" charset="0"/>
              </a:rPr>
              <a:t>Sitoskelet</a:t>
            </a:r>
            <a:endParaRPr lang="en-US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26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57201"/>
            <a:ext cx="8524055" cy="595536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Ribosomalar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740080" cy="5400600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Ribosomalar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 nm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organoidlar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1953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J.Pallade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topilgan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Ribosomalar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ribosomal RNK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oqsillar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ribonukleoproteinlar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munosabatlaidan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subbirlik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170" y="3861048"/>
            <a:ext cx="309634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97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423082"/>
            <a:ext cx="8740080" cy="631828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Ribosomalar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bo’lganligi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hujayrani</a:t>
            </a:r>
            <a:r>
              <a:rPr lang="en-US" dirty="0" smtClean="0"/>
              <a:t> </a:t>
            </a:r>
            <a:r>
              <a:rPr lang="en-US" dirty="0" err="1" smtClean="0"/>
              <a:t>diferinsial</a:t>
            </a:r>
            <a:r>
              <a:rPr lang="en-US" dirty="0" smtClean="0"/>
              <a:t> </a:t>
            </a:r>
            <a:r>
              <a:rPr lang="en-US" dirty="0" err="1" smtClean="0"/>
              <a:t>sentrafugalashda</a:t>
            </a:r>
            <a:r>
              <a:rPr lang="en-US" dirty="0" smtClean="0"/>
              <a:t>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eng</a:t>
            </a:r>
            <a:r>
              <a:rPr lang="en-US" dirty="0" smtClean="0"/>
              <a:t> </a:t>
            </a:r>
            <a:r>
              <a:rPr lang="en-US" dirty="0" err="1" smtClean="0"/>
              <a:t>oxirida</a:t>
            </a:r>
            <a:r>
              <a:rPr lang="en-US" dirty="0" smtClean="0"/>
              <a:t> </a:t>
            </a:r>
            <a:r>
              <a:rPr lang="en-US" dirty="0" err="1" smtClean="0"/>
              <a:t>ajraladi</a:t>
            </a:r>
            <a:r>
              <a:rPr lang="en-US" dirty="0" smtClean="0"/>
              <a:t> </a:t>
            </a:r>
            <a:r>
              <a:rPr lang="en-US" dirty="0" err="1" smtClean="0"/>
              <a:t>ya’ni</a:t>
            </a:r>
            <a:r>
              <a:rPr lang="en-US" dirty="0" smtClean="0"/>
              <a:t> </a:t>
            </a:r>
            <a:r>
              <a:rPr lang="en-US" dirty="0" err="1" smtClean="0"/>
              <a:t>sedimentasiyalanadi</a:t>
            </a:r>
            <a:r>
              <a:rPr lang="en-US" dirty="0" smtClean="0"/>
              <a:t>.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prokariotlarda</a:t>
            </a:r>
            <a:r>
              <a:rPr lang="en-US" dirty="0" smtClean="0"/>
              <a:t> 70 S (Svedberg) </a:t>
            </a:r>
            <a:r>
              <a:rPr lang="en-US" dirty="0" err="1" smtClean="0"/>
              <a:t>birligi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, </a:t>
            </a:r>
            <a:r>
              <a:rPr lang="en-US" dirty="0" err="1" smtClean="0"/>
              <a:t>sentrafugadagi</a:t>
            </a:r>
            <a:r>
              <a:rPr lang="en-US" dirty="0" smtClean="0"/>
              <a:t> </a:t>
            </a:r>
            <a:r>
              <a:rPr lang="en-US" dirty="0" err="1" smtClean="0"/>
              <a:t>sedmentasiya</a:t>
            </a:r>
            <a:r>
              <a:rPr lang="en-US" dirty="0" smtClean="0"/>
              <a:t> </a:t>
            </a:r>
            <a:r>
              <a:rPr lang="en-US" dirty="0" err="1" smtClean="0"/>
              <a:t>birligini</a:t>
            </a:r>
            <a:r>
              <a:rPr lang="en-US" dirty="0" smtClean="0"/>
              <a:t> </a:t>
            </a:r>
            <a:r>
              <a:rPr lang="en-US" dirty="0" err="1" smtClean="0"/>
              <a:t>ifodalaydi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582" y="3007559"/>
            <a:ext cx="4784658" cy="330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66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57200"/>
            <a:ext cx="8380040" cy="37951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Ribosomalarning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vazifasi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012" y="1050878"/>
            <a:ext cx="8759588" cy="502924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sintezida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Ribosomalarda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aminokislotalar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ulanib,uzun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polipeptidni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Ribosoma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sintezida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molekulalarning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bog’lanadigan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joy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hizmat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Subbirliklar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muloqatda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sintezlovchi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translatsiyada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markazlarni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Oqsil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sintez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1.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Inisiatsiya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Elongasiya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3.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Terminasiya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3115637"/>
            <a:ext cx="3526933" cy="368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115" y="3084393"/>
            <a:ext cx="3976373" cy="3336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04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356" y="425850"/>
            <a:ext cx="5616624" cy="590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187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21" y="373211"/>
            <a:ext cx="8814179" cy="6368783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Eukariot</a:t>
            </a:r>
            <a:r>
              <a:rPr lang="en-US" dirty="0" smtClean="0"/>
              <a:t> </a:t>
            </a:r>
            <a:r>
              <a:rPr lang="en-US" dirty="0" err="1" smtClean="0"/>
              <a:t>hujayralarda</a:t>
            </a:r>
            <a:r>
              <a:rPr lang="en-US" dirty="0" smtClean="0"/>
              <a:t> </a:t>
            </a:r>
            <a:r>
              <a:rPr lang="en-US" dirty="0" err="1" smtClean="0"/>
              <a:t>ribsomalarning</a:t>
            </a:r>
            <a:r>
              <a:rPr lang="en-US" dirty="0" smtClean="0"/>
              <a:t> 2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guruhu</a:t>
            </a:r>
            <a:r>
              <a:rPr lang="en-US" dirty="0" smtClean="0"/>
              <a:t> </a:t>
            </a:r>
            <a:r>
              <a:rPr lang="en-US" dirty="0" err="1" smtClean="0"/>
              <a:t>uchraydi</a:t>
            </a:r>
            <a:r>
              <a:rPr lang="en-US" dirty="0" smtClean="0"/>
              <a:t>: </a:t>
            </a:r>
            <a:r>
              <a:rPr lang="en-US" dirty="0" err="1" smtClean="0"/>
              <a:t>erkin</a:t>
            </a:r>
            <a:r>
              <a:rPr lang="en-US" dirty="0" smtClean="0"/>
              <a:t> </a:t>
            </a:r>
            <a:r>
              <a:rPr lang="en-US" dirty="0" err="1" smtClean="0"/>
              <a:t>ribosomalar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EPT </a:t>
            </a:r>
            <a:r>
              <a:rPr lang="en-US" dirty="0" err="1" smtClean="0"/>
              <a:t>bog’langan</a:t>
            </a:r>
            <a:r>
              <a:rPr lang="en-US" dirty="0" smtClean="0"/>
              <a:t> </a:t>
            </a:r>
            <a:r>
              <a:rPr lang="en-US" dirty="0" err="1" smtClean="0"/>
              <a:t>ribosomalar</a:t>
            </a:r>
            <a:r>
              <a:rPr lang="en-US" dirty="0" smtClean="0"/>
              <a:t>. EPR-</a:t>
            </a:r>
            <a:r>
              <a:rPr lang="en-US" dirty="0" err="1" smtClean="0"/>
              <a:t>sekresiya</a:t>
            </a:r>
            <a:r>
              <a:rPr lang="en-US" dirty="0" smtClean="0"/>
              <a:t> </a:t>
            </a:r>
            <a:r>
              <a:rPr lang="en-US" dirty="0" err="1" smtClean="0"/>
              <a:t>oqsillari.Poliribosoma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polisoma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28" y="2420888"/>
            <a:ext cx="5771356" cy="432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39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203848" y="0"/>
            <a:ext cx="5832648" cy="6858000"/>
          </a:xfrm>
        </p:spPr>
        <p:txBody>
          <a:bodyPr>
            <a:normAutofit fontScale="62500" lnSpcReduction="20000"/>
          </a:bodyPr>
          <a:lstStyle/>
          <a:p>
            <a:pPr marL="0" lvl="0" indent="0" algn="just">
              <a:buClr>
                <a:srgbClr val="F0A22E"/>
              </a:buClr>
              <a:buNone/>
            </a:pPr>
            <a:r>
              <a:rPr lang="en-US" sz="3600" b="1" dirty="0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b="1" dirty="0" err="1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Sentriola</a:t>
            </a:r>
            <a:r>
              <a:rPr lang="en-US" sz="4000" dirty="0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tuzilmasi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1875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V.Flemming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1876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Z.Beneden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topligan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Hayvon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hujayralari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hos.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Bo’linayotgan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hujayralarda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bo’linish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dukini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Sentriolani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boylab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4000" dirty="0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mikronaychalarning</a:t>
            </a:r>
            <a:r>
              <a:rPr lang="en-US" sz="4000" dirty="0" smtClean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9 ta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tripleti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Tripletning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mikronaychasi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(A) 13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globulyar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subbirliklardan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2-ch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3-ch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mikronaychalar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(B,C) A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mikronaychadan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to’liqmasligi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globulyar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birlikdan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S-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laning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mikronaychalari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(9+3)+0.Interfaza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hujayralarida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yonma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-yon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sentriolalar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diplosoma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deyilada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ona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ikkinchisi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qiz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sentriola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Sentriolalar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soning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oshishi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duplikasiya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4000" dirty="0">
                <a:solidFill>
                  <a:srgbClr val="4E3B3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dirty="0">
              <a:solidFill>
                <a:srgbClr val="4E3B3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6" y="127022"/>
            <a:ext cx="329340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341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57200"/>
            <a:ext cx="8164016" cy="37951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Bazal</a:t>
            </a:r>
            <a:r>
              <a:rPr lang="en-US" dirty="0" smtClean="0"/>
              <a:t> </a:t>
            </a:r>
            <a:r>
              <a:rPr lang="en-US" dirty="0" err="1" smtClean="0"/>
              <a:t>tanacha</a:t>
            </a:r>
            <a:r>
              <a:rPr lang="en-US" dirty="0" smtClean="0"/>
              <a:t>, </a:t>
            </a:r>
            <a:r>
              <a:rPr lang="en-US" dirty="0" err="1" smtClean="0"/>
              <a:t>kiprikcha</a:t>
            </a:r>
            <a:r>
              <a:rPr lang="en-US" dirty="0" smtClean="0"/>
              <a:t> </a:t>
            </a:r>
            <a:r>
              <a:rPr lang="en-US" dirty="0" err="1" smtClean="0"/>
              <a:t>xivchin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812088" cy="5688632"/>
          </a:xfrm>
        </p:spPr>
        <p:txBody>
          <a:bodyPr>
            <a:normAutofit fontScale="85000" lnSpcReduction="10000"/>
          </a:bodyPr>
          <a:lstStyle/>
          <a:p>
            <a:pPr marL="44450" indent="0" algn="just">
              <a:buNone/>
            </a:pPr>
            <a:r>
              <a:rPr lang="en-US" b="1" u="sng" dirty="0" err="1"/>
              <a:t>Kiprikchalar</a:t>
            </a:r>
            <a:r>
              <a:rPr lang="en-US" b="1" dirty="0"/>
              <a:t> </a:t>
            </a:r>
            <a:r>
              <a:rPr lang="en-US" dirty="0" err="1"/>
              <a:t>hujayra</a:t>
            </a:r>
            <a:r>
              <a:rPr lang="en-US" dirty="0"/>
              <a:t> </a:t>
            </a:r>
            <a:r>
              <a:rPr lang="en-US" dirty="0" err="1"/>
              <a:t>sitoplazmasining</a:t>
            </a:r>
            <a:r>
              <a:rPr lang="en-US" dirty="0"/>
              <a:t> </a:t>
            </a:r>
            <a:r>
              <a:rPr lang="en-US" dirty="0" err="1"/>
              <a:t>ingichka</a:t>
            </a:r>
            <a:r>
              <a:rPr lang="en-US" dirty="0"/>
              <a:t> </a:t>
            </a:r>
            <a:r>
              <a:rPr lang="en-US" dirty="0" err="1"/>
              <a:t>silindrsimon</a:t>
            </a:r>
            <a:r>
              <a:rPr lang="en-US" dirty="0"/>
              <a:t> </a:t>
            </a:r>
            <a:r>
              <a:rPr lang="en-US" dirty="0" err="1"/>
              <a:t>o‘sig‘i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diametri</a:t>
            </a:r>
            <a:r>
              <a:rPr lang="en-US" dirty="0"/>
              <a:t> 200 nm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Bu </a:t>
            </a:r>
            <a:r>
              <a:rPr lang="en-US" dirty="0" err="1"/>
              <a:t>o‘siq</a:t>
            </a:r>
            <a:r>
              <a:rPr lang="en-US" dirty="0"/>
              <a:t> </a:t>
            </a:r>
            <a:r>
              <a:rPr lang="en-US" dirty="0" err="1"/>
              <a:t>asosidan</a:t>
            </a:r>
            <a:r>
              <a:rPr lang="en-US" dirty="0"/>
              <a:t> </a:t>
            </a:r>
            <a:r>
              <a:rPr lang="en-US" dirty="0" err="1"/>
              <a:t>ustki</a:t>
            </a:r>
            <a:r>
              <a:rPr lang="en-US" dirty="0"/>
              <a:t> </a:t>
            </a:r>
            <a:r>
              <a:rPr lang="en-US" dirty="0" err="1"/>
              <a:t>qismigacha</a:t>
            </a:r>
            <a:r>
              <a:rPr lang="en-US" dirty="0"/>
              <a:t> </a:t>
            </a:r>
            <a:r>
              <a:rPr lang="en-US" dirty="0" err="1"/>
              <a:t>plazmatik</a:t>
            </a:r>
            <a:r>
              <a:rPr lang="en-US" dirty="0"/>
              <a:t> </a:t>
            </a:r>
            <a:r>
              <a:rPr lang="en-US" dirty="0" err="1"/>
              <a:t>membrana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qoplagan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kiprikcha</a:t>
            </a:r>
            <a:r>
              <a:rPr lang="en-US" dirty="0"/>
              <a:t> </a:t>
            </a:r>
            <a:r>
              <a:rPr lang="en-US" dirty="0" err="1"/>
              <a:t>markazida</a:t>
            </a:r>
            <a:r>
              <a:rPr lang="en-US" dirty="0"/>
              <a:t> </a:t>
            </a:r>
            <a:r>
              <a:rPr lang="en-US" dirty="0" err="1"/>
              <a:t>mikronaychalar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joylashadi</a:t>
            </a:r>
            <a:r>
              <a:rPr lang="en-US" dirty="0"/>
              <a:t>. </a:t>
            </a:r>
            <a:r>
              <a:rPr lang="en-US" dirty="0" err="1"/>
              <a:t>Kiprikchadagi</a:t>
            </a:r>
            <a:r>
              <a:rPr lang="en-US" dirty="0"/>
              <a:t> </a:t>
            </a:r>
            <a:r>
              <a:rPr lang="en-US" dirty="0" err="1"/>
              <a:t>mikronaychalar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b="1" u="sng" dirty="0" err="1"/>
              <a:t>aksonema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pPr marL="44450" indent="0" algn="just">
              <a:buNone/>
            </a:pPr>
            <a:r>
              <a:rPr lang="ru-RU" i="1" dirty="0"/>
              <a:t>     </a:t>
            </a:r>
            <a:r>
              <a:rPr lang="en-US" i="1" dirty="0" err="1"/>
              <a:t>Kiprikchalar</a:t>
            </a:r>
            <a:r>
              <a:rPr lang="en-US" i="1" dirty="0"/>
              <a:t> </a:t>
            </a:r>
            <a:r>
              <a:rPr lang="en-US" i="1" dirty="0" err="1"/>
              <a:t>aksonemasi</a:t>
            </a:r>
            <a:r>
              <a:rPr lang="en-US" i="1" dirty="0"/>
              <a:t> </a:t>
            </a:r>
            <a:r>
              <a:rPr lang="en-US" i="1" dirty="0" err="1"/>
              <a:t>bazal</a:t>
            </a:r>
            <a:r>
              <a:rPr lang="en-US" i="1" dirty="0"/>
              <a:t> </a:t>
            </a:r>
            <a:r>
              <a:rPr lang="en-US" i="1" dirty="0" err="1"/>
              <a:t>tanacha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sentriola</a:t>
            </a:r>
            <a:r>
              <a:rPr lang="en-US" i="1" dirty="0"/>
              <a:t> </a:t>
            </a:r>
            <a:r>
              <a:rPr lang="en-US" i="1" dirty="0" err="1"/>
              <a:t>mikronaychalar</a:t>
            </a:r>
            <a:r>
              <a:rPr lang="en-US" i="1" dirty="0"/>
              <a:t> </a:t>
            </a:r>
            <a:r>
              <a:rPr lang="en-US" i="1" dirty="0" err="1"/>
              <a:t>tizimidan</a:t>
            </a:r>
            <a:r>
              <a:rPr lang="en-US" i="1" dirty="0"/>
              <a:t> </a:t>
            </a:r>
            <a:r>
              <a:rPr lang="en-US" i="1" dirty="0" err="1"/>
              <a:t>farqli</a:t>
            </a:r>
            <a:r>
              <a:rPr lang="en-US" i="1" dirty="0"/>
              <a:t> </a:t>
            </a:r>
            <a:r>
              <a:rPr lang="en-US" i="1" dirty="0" err="1"/>
              <a:t>ravishda</a:t>
            </a:r>
            <a:r>
              <a:rPr lang="en-US" i="1" dirty="0"/>
              <a:t> 9 </a:t>
            </a:r>
            <a:r>
              <a:rPr lang="en-US" i="1" dirty="0" err="1"/>
              <a:t>tripletdan</a:t>
            </a:r>
            <a:r>
              <a:rPr lang="en-US" i="1" dirty="0"/>
              <a:t> </a:t>
            </a:r>
            <a:r>
              <a:rPr lang="en-US" i="1" dirty="0" err="1"/>
              <a:t>iborat</a:t>
            </a:r>
            <a:r>
              <a:rPr lang="en-US" i="1" dirty="0"/>
              <a:t> </a:t>
            </a:r>
            <a:r>
              <a:rPr lang="en-US" i="1" dirty="0" err="1"/>
              <a:t>bo‘lmay</a:t>
            </a:r>
            <a:r>
              <a:rPr lang="en-US" i="1" dirty="0"/>
              <a:t>, </a:t>
            </a:r>
            <a:r>
              <a:rPr lang="en-US" i="1" dirty="0" err="1"/>
              <a:t>balki</a:t>
            </a:r>
            <a:r>
              <a:rPr lang="en-US" i="1" dirty="0"/>
              <a:t> </a:t>
            </a:r>
            <a:r>
              <a:rPr lang="en-US" i="1" dirty="0" err="1"/>
              <a:t>aksonema</a:t>
            </a:r>
            <a:r>
              <a:rPr lang="en-US" i="1" dirty="0"/>
              <a:t> </a:t>
            </a:r>
            <a:r>
              <a:rPr lang="en-US" i="1" dirty="0" err="1"/>
              <a:t>devorini</a:t>
            </a:r>
            <a:r>
              <a:rPr lang="en-US" i="1" dirty="0"/>
              <a:t> </a:t>
            </a:r>
            <a:r>
              <a:rPr lang="en-US" i="1" dirty="0" err="1"/>
              <a:t>hosil</a:t>
            </a:r>
            <a:r>
              <a:rPr lang="en-US" i="1" dirty="0"/>
              <a:t> </a:t>
            </a:r>
            <a:r>
              <a:rPr lang="en-US" i="1" dirty="0" err="1"/>
              <a:t>qiluvchi</a:t>
            </a:r>
            <a:r>
              <a:rPr lang="en-US" i="1" dirty="0"/>
              <a:t> 9 </a:t>
            </a:r>
            <a:r>
              <a:rPr lang="en-US" i="1" dirty="0" err="1"/>
              <a:t>juft</a:t>
            </a:r>
            <a:r>
              <a:rPr lang="en-US" i="1" dirty="0"/>
              <a:t> </a:t>
            </a:r>
            <a:r>
              <a:rPr lang="en-US" i="1" dirty="0" err="1"/>
              <a:t>periferik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1 </a:t>
            </a:r>
            <a:r>
              <a:rPr lang="en-US" i="1" dirty="0" err="1"/>
              <a:t>juft</a:t>
            </a:r>
            <a:r>
              <a:rPr lang="en-US" i="1" dirty="0"/>
              <a:t> </a:t>
            </a:r>
            <a:r>
              <a:rPr lang="en-US" i="1" dirty="0" err="1"/>
              <a:t>markaziy</a:t>
            </a:r>
            <a:r>
              <a:rPr lang="en-US" i="1" dirty="0"/>
              <a:t> </a:t>
            </a:r>
            <a:r>
              <a:rPr lang="en-US" i="1" dirty="0" err="1"/>
              <a:t>mikronaychadan</a:t>
            </a:r>
            <a:r>
              <a:rPr lang="en-US" i="1" dirty="0"/>
              <a:t> </a:t>
            </a:r>
            <a:r>
              <a:rPr lang="en-US" i="1" dirty="0" err="1"/>
              <a:t>iborat</a:t>
            </a:r>
            <a:r>
              <a:rPr lang="en-US" i="1" dirty="0"/>
              <a:t>. </a:t>
            </a:r>
            <a:r>
              <a:rPr lang="en-US" i="1" dirty="0" err="1"/>
              <a:t>Umuman</a:t>
            </a:r>
            <a:r>
              <a:rPr lang="en-US" i="1" dirty="0"/>
              <a:t> </a:t>
            </a:r>
            <a:r>
              <a:rPr lang="en-US" i="1" dirty="0" err="1"/>
              <a:t>kiprikchalar</a:t>
            </a:r>
            <a:r>
              <a:rPr lang="en-US" i="1" dirty="0"/>
              <a:t> </a:t>
            </a:r>
            <a:r>
              <a:rPr lang="en-US" i="1" dirty="0" err="1"/>
              <a:t>mikronaychalar</a:t>
            </a:r>
            <a:r>
              <a:rPr lang="en-US" i="1" dirty="0"/>
              <a:t> </a:t>
            </a:r>
            <a:r>
              <a:rPr lang="en-US" i="1" dirty="0" err="1"/>
              <a:t>tizimini</a:t>
            </a:r>
            <a:r>
              <a:rPr lang="en-US" i="1" dirty="0"/>
              <a:t> (9x2)+2 deb </a:t>
            </a:r>
            <a:r>
              <a:rPr lang="en-US" i="1" dirty="0" err="1"/>
              <a:t>yozish</a:t>
            </a:r>
            <a:r>
              <a:rPr lang="en-US" i="1" dirty="0"/>
              <a:t> </a:t>
            </a:r>
            <a:r>
              <a:rPr lang="en-US" i="1" dirty="0" err="1"/>
              <a:t>mum­kin</a:t>
            </a:r>
            <a:r>
              <a:rPr lang="en-US" i="1" dirty="0"/>
              <a:t>. </a:t>
            </a:r>
            <a:r>
              <a:rPr lang="en-US" i="1" dirty="0" err="1"/>
              <a:t>Sentriolada</a:t>
            </a:r>
            <a:r>
              <a:rPr lang="en-US" i="1" dirty="0"/>
              <a:t> </a:t>
            </a:r>
            <a:r>
              <a:rPr lang="en-US" i="1" dirty="0" err="1"/>
              <a:t>esa</a:t>
            </a:r>
            <a:r>
              <a:rPr lang="en-US" i="1" dirty="0"/>
              <a:t> </a:t>
            </a:r>
            <a:r>
              <a:rPr lang="en-US" i="1" dirty="0" err="1"/>
              <a:t>bu</a:t>
            </a:r>
            <a:r>
              <a:rPr lang="en-US" i="1" dirty="0"/>
              <a:t> </a:t>
            </a:r>
            <a:r>
              <a:rPr lang="en-US" i="1" dirty="0" err="1"/>
              <a:t>tizim</a:t>
            </a:r>
            <a:r>
              <a:rPr lang="en-US" i="1" dirty="0"/>
              <a:t> (9x3)+0 </a:t>
            </a:r>
            <a:r>
              <a:rPr lang="en-US" i="1" dirty="0" err="1"/>
              <a:t>ga</a:t>
            </a:r>
            <a:r>
              <a:rPr lang="en-US" i="1" dirty="0"/>
              <a:t> </a:t>
            </a:r>
            <a:r>
              <a:rPr lang="en-US" i="1" dirty="0" err="1"/>
              <a:t>teng</a:t>
            </a:r>
            <a:r>
              <a:rPr lang="en-US" i="1" dirty="0"/>
              <a:t>. </a:t>
            </a:r>
            <a:r>
              <a:rPr lang="en-US" i="1" dirty="0" err="1"/>
              <a:t>Bazal</a:t>
            </a:r>
            <a:r>
              <a:rPr lang="en-US" i="1" dirty="0"/>
              <a:t> </a:t>
            </a:r>
            <a:r>
              <a:rPr lang="en-US" i="1" dirty="0" err="1"/>
              <a:t>tanacha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kiprikchalar</a:t>
            </a:r>
            <a:r>
              <a:rPr lang="en-US" i="1" dirty="0"/>
              <a:t> </a:t>
            </a:r>
            <a:r>
              <a:rPr lang="en-US" i="1" dirty="0" err="1"/>
              <a:t>aksonemasi</a:t>
            </a:r>
            <a:r>
              <a:rPr lang="en-US" i="1" dirty="0"/>
              <a:t> </a:t>
            </a:r>
            <a:r>
              <a:rPr lang="en-US" i="1" dirty="0" err="1"/>
              <a:t>uzviy</a:t>
            </a:r>
            <a:r>
              <a:rPr lang="en-US" i="1" dirty="0"/>
              <a:t> </a:t>
            </a:r>
            <a:r>
              <a:rPr lang="en-US" i="1" dirty="0" err="1"/>
              <a:t>bog‘liq</a:t>
            </a:r>
            <a:r>
              <a:rPr lang="en-US" i="1" dirty="0"/>
              <a:t> </a:t>
            </a:r>
            <a:r>
              <a:rPr lang="en-US" i="1" dirty="0" err="1"/>
              <a:t>bo‘lib</a:t>
            </a:r>
            <a:r>
              <a:rPr lang="en-US" i="1" dirty="0"/>
              <a:t>, </a:t>
            </a:r>
            <a:r>
              <a:rPr lang="en-US" i="1" dirty="0" err="1"/>
              <a:t>ular</a:t>
            </a:r>
            <a:r>
              <a:rPr lang="en-US" i="1" dirty="0"/>
              <a:t> </a:t>
            </a:r>
            <a:r>
              <a:rPr lang="en-US" i="1" dirty="0" err="1"/>
              <a:t>bir-biriga</a:t>
            </a:r>
            <a:r>
              <a:rPr lang="en-US" i="1" dirty="0"/>
              <a:t> </a:t>
            </a:r>
            <a:r>
              <a:rPr lang="en-US" i="1" dirty="0" err="1"/>
              <a:t>davom</a:t>
            </a:r>
            <a:r>
              <a:rPr lang="en-US" i="1" dirty="0"/>
              <a:t> </a:t>
            </a:r>
            <a:r>
              <a:rPr lang="en-US" i="1" dirty="0" err="1"/>
              <a:t>etuvchi</a:t>
            </a:r>
            <a:r>
              <a:rPr lang="en-US" i="1" dirty="0"/>
              <a:t> </a:t>
            </a:r>
            <a:r>
              <a:rPr lang="en-US" i="1" dirty="0" err="1"/>
              <a:t>tuzilmani</a:t>
            </a:r>
            <a:r>
              <a:rPr lang="en-US" i="1" dirty="0"/>
              <a:t> </a:t>
            </a:r>
            <a:r>
              <a:rPr lang="en-US" i="1" dirty="0" err="1"/>
              <a:t>hosil</a:t>
            </a:r>
            <a:r>
              <a:rPr lang="en-US" i="1" dirty="0"/>
              <a:t> </a:t>
            </a:r>
            <a:r>
              <a:rPr lang="en-US" i="1" dirty="0" err="1"/>
              <a:t>qiladi</a:t>
            </a:r>
            <a:r>
              <a:rPr lang="en-US" i="1" dirty="0"/>
              <a:t>. </a:t>
            </a:r>
            <a:endParaRPr lang="ru-RU" i="1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9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57200"/>
            <a:ext cx="8380040" cy="379512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Bazal</a:t>
            </a:r>
            <a:r>
              <a:rPr lang="en-US" dirty="0"/>
              <a:t> </a:t>
            </a:r>
            <a:r>
              <a:rPr lang="en-US" dirty="0" err="1" smtClean="0"/>
              <a:t>tanachalar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kiprikcha</a:t>
            </a:r>
            <a:r>
              <a:rPr lang="en-US" dirty="0" smtClean="0"/>
              <a:t> </a:t>
            </a:r>
            <a:r>
              <a:rPr lang="en-US" dirty="0" err="1" smtClean="0"/>
              <a:t>kimyosi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8884096" cy="5544616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Aksonemadagi</a:t>
            </a:r>
            <a:r>
              <a:rPr lang="en-US" dirty="0" smtClean="0"/>
              <a:t> A </a:t>
            </a:r>
            <a:r>
              <a:rPr lang="en-US" dirty="0" err="1" smtClean="0"/>
              <a:t>mikronaychalar</a:t>
            </a:r>
            <a:r>
              <a:rPr lang="en-US" dirty="0" smtClean="0"/>
              <a:t> </a:t>
            </a:r>
            <a:r>
              <a:rPr lang="en-US" dirty="0" err="1" smtClean="0"/>
              <a:t>tarkibida</a:t>
            </a:r>
            <a:r>
              <a:rPr lang="en-US" dirty="0" smtClean="0"/>
              <a:t> </a:t>
            </a:r>
            <a:r>
              <a:rPr lang="en-US" b="1" dirty="0" err="1" smtClean="0"/>
              <a:t>dinein</a:t>
            </a:r>
            <a:r>
              <a:rPr lang="en-US" dirty="0" smtClean="0"/>
              <a:t> </a:t>
            </a:r>
            <a:r>
              <a:rPr lang="en-US" dirty="0" err="1" smtClean="0"/>
              <a:t>oqsili</a:t>
            </a:r>
            <a:r>
              <a:rPr lang="en-US" dirty="0" smtClean="0"/>
              <a:t> </a:t>
            </a:r>
            <a:r>
              <a:rPr lang="en-US" dirty="0" err="1" smtClean="0"/>
              <a:t>topilgan</a:t>
            </a:r>
            <a:r>
              <a:rPr lang="en-US" dirty="0" smtClean="0"/>
              <a:t>. </a:t>
            </a:r>
            <a:r>
              <a:rPr lang="en-US" dirty="0" err="1" smtClean="0"/>
              <a:t>Mikronaychalar</a:t>
            </a:r>
            <a:r>
              <a:rPr lang="en-US" dirty="0" smtClean="0"/>
              <a:t> </a:t>
            </a:r>
            <a:r>
              <a:rPr lang="en-US" dirty="0" err="1" smtClean="0"/>
              <a:t>tarkibidan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oqsil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tashlansa</a:t>
            </a:r>
            <a:r>
              <a:rPr lang="en-US" dirty="0"/>
              <a:t> </a:t>
            </a:r>
            <a:r>
              <a:rPr lang="en-US" dirty="0" err="1" smtClean="0"/>
              <a:t>aksonemalar</a:t>
            </a:r>
            <a:r>
              <a:rPr lang="en-US" dirty="0" smtClean="0"/>
              <a:t> </a:t>
            </a:r>
            <a:r>
              <a:rPr lang="en-US" dirty="0" err="1" smtClean="0"/>
              <a:t>harakatdan</a:t>
            </a:r>
            <a:r>
              <a:rPr lang="en-US" dirty="0" smtClean="0"/>
              <a:t> </a:t>
            </a:r>
            <a:r>
              <a:rPr lang="en-US" dirty="0" err="1" smtClean="0"/>
              <a:t>to’xtaydi</a:t>
            </a:r>
            <a:r>
              <a:rPr lang="en-US" dirty="0" smtClean="0"/>
              <a:t>.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tublin</a:t>
            </a:r>
            <a:r>
              <a:rPr lang="en-US" dirty="0" smtClean="0"/>
              <a:t> </a:t>
            </a:r>
            <a:r>
              <a:rPr lang="en-US" dirty="0" err="1" smtClean="0"/>
              <a:t>oqsili</a:t>
            </a:r>
            <a:r>
              <a:rPr lang="en-US" dirty="0" smtClean="0"/>
              <a:t> </a:t>
            </a:r>
            <a:r>
              <a:rPr lang="en-US" dirty="0" err="1" smtClean="0"/>
              <a:t>uchraydi</a:t>
            </a:r>
            <a:r>
              <a:rPr lang="en-US" dirty="0" smtClean="0"/>
              <a:t>. </a:t>
            </a:r>
            <a:r>
              <a:rPr lang="en-US" b="1" dirty="0" err="1" smtClean="0"/>
              <a:t>Harakat</a:t>
            </a:r>
            <a:r>
              <a:rPr lang="en-US" b="1" dirty="0" smtClean="0"/>
              <a:t> </a:t>
            </a:r>
            <a:r>
              <a:rPr lang="en-US" b="1" dirty="0" err="1" smtClean="0"/>
              <a:t>a’zolari</a:t>
            </a:r>
            <a:r>
              <a:rPr lang="en-US" b="1" dirty="0" smtClean="0"/>
              <a:t>. </a:t>
            </a:r>
            <a:r>
              <a:rPr lang="en-US" dirty="0" smtClean="0"/>
              <a:t>(</a:t>
            </a:r>
            <a:r>
              <a:rPr lang="en-US" dirty="0" err="1" smtClean="0"/>
              <a:t>xivchin</a:t>
            </a:r>
            <a:r>
              <a:rPr lang="en-US" dirty="0" smtClean="0"/>
              <a:t>, </a:t>
            </a:r>
            <a:r>
              <a:rPr lang="en-US" dirty="0" err="1" smtClean="0"/>
              <a:t>to’lqinsimon,ichak</a:t>
            </a:r>
            <a:r>
              <a:rPr lang="en-US" dirty="0" smtClean="0"/>
              <a:t> </a:t>
            </a:r>
            <a:r>
              <a:rPr lang="en-US" dirty="0" err="1" smtClean="0"/>
              <a:t>epitelisi</a:t>
            </a:r>
            <a:r>
              <a:rPr lang="en-US" dirty="0" smtClean="0"/>
              <a:t>) </a:t>
            </a:r>
            <a:r>
              <a:rPr lang="en-US" dirty="0" err="1" smtClean="0"/>
              <a:t>Dinein</a:t>
            </a:r>
            <a:r>
              <a:rPr lang="en-US" dirty="0" smtClean="0"/>
              <a:t> </a:t>
            </a:r>
            <a:r>
              <a:rPr lang="en-US" dirty="0" err="1" smtClean="0"/>
              <a:t>oqsili</a:t>
            </a:r>
            <a:r>
              <a:rPr lang="en-US" dirty="0" smtClean="0"/>
              <a:t>, </a:t>
            </a:r>
            <a:r>
              <a:rPr lang="en-US" dirty="0" err="1" smtClean="0"/>
              <a:t>miozin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aktin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208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Hujayraning</a:t>
            </a:r>
            <a:r>
              <a:rPr lang="en-US" dirty="0" smtClean="0"/>
              <a:t> </a:t>
            </a:r>
            <a:r>
              <a:rPr lang="en-US" dirty="0" err="1"/>
              <a:t>tayanch-harakat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. </a:t>
            </a:r>
            <a:r>
              <a:rPr lang="en-US" dirty="0" err="1"/>
              <a:t>Sitoskelet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8884096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Hujayraning</a:t>
            </a:r>
            <a:r>
              <a:rPr lang="en-US" dirty="0" smtClean="0"/>
              <a:t> </a:t>
            </a:r>
            <a:r>
              <a:rPr lang="en-US" dirty="0" err="1" smtClean="0"/>
              <a:t>sitoskeletini</a:t>
            </a:r>
            <a:r>
              <a:rPr lang="en-US" dirty="0" smtClean="0"/>
              <a:t>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Mikrofibrillalar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Mikronaycha</a:t>
            </a:r>
            <a:r>
              <a:rPr lang="en-US" dirty="0" smtClean="0"/>
              <a:t>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Orali</a:t>
            </a:r>
            <a:r>
              <a:rPr lang="en-US" dirty="0" smtClean="0"/>
              <a:t> </a:t>
            </a:r>
            <a:r>
              <a:rPr lang="en-US" dirty="0" err="1" smtClean="0"/>
              <a:t>filamentlar</a:t>
            </a:r>
            <a:r>
              <a:rPr lang="en-US" dirty="0" smtClean="0"/>
              <a:t> 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</a:t>
            </a:r>
            <a:r>
              <a:rPr lang="en-US" dirty="0" err="1" smtClean="0"/>
              <a:t>Mikrofibrillalar</a:t>
            </a:r>
            <a:r>
              <a:rPr lang="en-US" dirty="0" smtClean="0"/>
              <a:t> </a:t>
            </a:r>
            <a:r>
              <a:rPr lang="en-US" dirty="0" err="1" smtClean="0"/>
              <a:t>ko’p</a:t>
            </a:r>
            <a:r>
              <a:rPr lang="en-US" dirty="0" smtClean="0"/>
              <a:t> </a:t>
            </a:r>
            <a:r>
              <a:rPr lang="en-US" dirty="0" err="1" smtClean="0"/>
              <a:t>hujayrali</a:t>
            </a:r>
            <a:r>
              <a:rPr lang="en-US" dirty="0" smtClean="0"/>
              <a:t> </a:t>
            </a:r>
            <a:r>
              <a:rPr lang="en-US" dirty="0" err="1" smtClean="0"/>
              <a:t>organizmlarning</a:t>
            </a:r>
            <a:r>
              <a:rPr lang="en-US" dirty="0" smtClean="0"/>
              <a:t> </a:t>
            </a:r>
            <a:r>
              <a:rPr lang="en-US" dirty="0" err="1" smtClean="0"/>
              <a:t>qisqaruvchi</a:t>
            </a:r>
            <a:r>
              <a:rPr lang="en-US" dirty="0" smtClean="0"/>
              <a:t> </a:t>
            </a:r>
            <a:r>
              <a:rPr lang="en-US" dirty="0" err="1" smtClean="0"/>
              <a:t>tuzilmalari</a:t>
            </a:r>
            <a:r>
              <a:rPr lang="en-US" dirty="0" smtClean="0"/>
              <a:t> –</a:t>
            </a:r>
            <a:r>
              <a:rPr lang="en-US" dirty="0" err="1" smtClean="0"/>
              <a:t>miofibrillalarni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 </a:t>
            </a:r>
            <a:r>
              <a:rPr lang="en-US" dirty="0" err="1" smtClean="0"/>
              <a:t>Funksional</a:t>
            </a:r>
            <a:r>
              <a:rPr lang="en-US" dirty="0" smtClean="0"/>
              <a:t> </a:t>
            </a:r>
            <a:r>
              <a:rPr lang="en-US" dirty="0" err="1" smtClean="0"/>
              <a:t>birligi</a:t>
            </a:r>
            <a:r>
              <a:rPr lang="en-US" dirty="0" smtClean="0"/>
              <a:t> SARKOMER. </a:t>
            </a:r>
            <a:r>
              <a:rPr lang="en-US" dirty="0" err="1" smtClean="0"/>
              <a:t>Miofibrill</a:t>
            </a:r>
            <a:r>
              <a:rPr lang="en-US" dirty="0" smtClean="0"/>
              <a:t> </a:t>
            </a:r>
            <a:r>
              <a:rPr lang="en-US" dirty="0" err="1" smtClean="0"/>
              <a:t>mayda</a:t>
            </a:r>
            <a:r>
              <a:rPr lang="en-US" dirty="0" smtClean="0"/>
              <a:t> </a:t>
            </a:r>
            <a:r>
              <a:rPr lang="en-US" dirty="0" err="1" smtClean="0"/>
              <a:t>profibrillardan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</a:t>
            </a:r>
            <a:r>
              <a:rPr lang="en-US" dirty="0" err="1" smtClean="0"/>
              <a:t>Pr-larning</a:t>
            </a:r>
            <a:r>
              <a:rPr lang="en-US" dirty="0" smtClean="0"/>
              <a:t> </a:t>
            </a:r>
            <a:r>
              <a:rPr lang="en-US" dirty="0" err="1" smtClean="0"/>
              <a:t>ingichkasi</a:t>
            </a:r>
            <a:r>
              <a:rPr lang="en-US" dirty="0" smtClean="0"/>
              <a:t> AKTIN </a:t>
            </a:r>
            <a:r>
              <a:rPr lang="en-US" dirty="0" err="1" smtClean="0"/>
              <a:t>oqsilidan,yo’g’onlari</a:t>
            </a:r>
            <a:r>
              <a:rPr lang="en-US" dirty="0" smtClean="0"/>
              <a:t> MIOZIN </a:t>
            </a:r>
            <a:r>
              <a:rPr lang="en-US" dirty="0" err="1" smtClean="0"/>
              <a:t>oqsilidan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</a:t>
            </a:r>
            <a:r>
              <a:rPr lang="en-US" dirty="0" err="1" smtClean="0"/>
              <a:t>Silliq</a:t>
            </a:r>
            <a:r>
              <a:rPr lang="en-US" dirty="0" smtClean="0"/>
              <a:t> </a:t>
            </a:r>
            <a:r>
              <a:rPr lang="en-US" dirty="0" err="1" smtClean="0"/>
              <a:t>muskullarda</a:t>
            </a:r>
            <a:r>
              <a:rPr lang="en-US" dirty="0" smtClean="0"/>
              <a:t> ham </a:t>
            </a:r>
            <a:r>
              <a:rPr lang="en-US" dirty="0" err="1" smtClean="0"/>
              <a:t>aktin-miozin</a:t>
            </a:r>
            <a:r>
              <a:rPr lang="en-US" dirty="0" smtClean="0"/>
              <a:t> </a:t>
            </a:r>
            <a:r>
              <a:rPr lang="en-US" dirty="0" err="1" smtClean="0"/>
              <a:t>kompleksi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, </a:t>
            </a:r>
            <a:r>
              <a:rPr lang="en-US" dirty="0" err="1" smtClean="0"/>
              <a:t>lekin</a:t>
            </a:r>
            <a:r>
              <a:rPr lang="en-US" dirty="0" smtClean="0"/>
              <a:t> </a:t>
            </a:r>
            <a:r>
              <a:rPr lang="en-US" dirty="0" err="1" smtClean="0"/>
              <a:t>sarkomerlar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qilmaydi</a:t>
            </a:r>
            <a:r>
              <a:rPr lang="en-US" dirty="0" smtClean="0"/>
              <a:t>. </a:t>
            </a: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095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8812088" cy="62646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Mikrofilamentlar</a:t>
            </a:r>
            <a:r>
              <a:rPr lang="en-US" b="1" dirty="0" smtClean="0"/>
              <a:t>-</a:t>
            </a:r>
            <a:r>
              <a:rPr lang="en-US" dirty="0" smtClean="0"/>
              <a:t> </a:t>
            </a:r>
            <a:r>
              <a:rPr lang="en-US" dirty="0" err="1" smtClean="0"/>
              <a:t>ingichka</a:t>
            </a:r>
            <a:r>
              <a:rPr lang="en-US" dirty="0" smtClean="0"/>
              <a:t> </a:t>
            </a:r>
            <a:r>
              <a:rPr lang="en-US" dirty="0" err="1" smtClean="0"/>
              <a:t>oqsil</a:t>
            </a:r>
            <a:r>
              <a:rPr lang="en-US" dirty="0" smtClean="0"/>
              <a:t> </a:t>
            </a:r>
            <a:r>
              <a:rPr lang="en-US" dirty="0" err="1" smtClean="0"/>
              <a:t>iplari</a:t>
            </a:r>
            <a:r>
              <a:rPr lang="en-US" dirty="0" smtClean="0"/>
              <a:t>. 	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qiluvchi</a:t>
            </a:r>
            <a:r>
              <a:rPr lang="en-US" dirty="0" smtClean="0"/>
              <a:t> </a:t>
            </a:r>
            <a:r>
              <a:rPr lang="en-US" dirty="0" err="1" smtClean="0"/>
              <a:t>hujayralarning</a:t>
            </a:r>
            <a:r>
              <a:rPr lang="en-US" dirty="0" smtClean="0"/>
              <a:t> </a:t>
            </a:r>
            <a:r>
              <a:rPr lang="en-US" dirty="0" err="1" smtClean="0"/>
              <a:t>psevdopodiylarida</a:t>
            </a:r>
            <a:r>
              <a:rPr lang="en-US" dirty="0" smtClean="0"/>
              <a:t>, </a:t>
            </a:r>
            <a:r>
              <a:rPr lang="en-US" dirty="0" err="1" smtClean="0"/>
              <a:t>mikronaychalar</a:t>
            </a:r>
            <a:r>
              <a:rPr lang="en-US" dirty="0" smtClean="0"/>
              <a:t> </a:t>
            </a:r>
            <a:r>
              <a:rPr lang="en-US" dirty="0" err="1" smtClean="0"/>
              <a:t>tarkibida</a:t>
            </a:r>
            <a:r>
              <a:rPr lang="en-US" dirty="0" smtClean="0"/>
              <a:t> </a:t>
            </a:r>
            <a:r>
              <a:rPr lang="en-US" dirty="0" err="1" smtClean="0"/>
              <a:t>ko’p</a:t>
            </a:r>
            <a:r>
              <a:rPr lang="en-US" dirty="0" smtClean="0"/>
              <a:t>. </a:t>
            </a:r>
            <a:r>
              <a:rPr lang="en-US" dirty="0" err="1" smtClean="0"/>
              <a:t>Suv</a:t>
            </a:r>
            <a:r>
              <a:rPr lang="en-US" dirty="0" smtClean="0"/>
              <a:t> </a:t>
            </a:r>
            <a:r>
              <a:rPr lang="en-US" dirty="0" err="1" smtClean="0"/>
              <a:t>o’tlarining</a:t>
            </a:r>
            <a:r>
              <a:rPr lang="en-US" dirty="0" smtClean="0"/>
              <a:t> </a:t>
            </a:r>
            <a:r>
              <a:rPr lang="en-US" dirty="0" err="1" smtClean="0"/>
              <a:t>xloroplastlari</a:t>
            </a:r>
            <a:r>
              <a:rPr lang="en-US" dirty="0" smtClean="0"/>
              <a:t> </a:t>
            </a:r>
            <a:r>
              <a:rPr lang="en-US" dirty="0" err="1" smtClean="0"/>
              <a:t>harakatini</a:t>
            </a:r>
            <a:r>
              <a:rPr lang="en-US" dirty="0" smtClean="0"/>
              <a:t> </a:t>
            </a:r>
            <a:r>
              <a:rPr lang="en-US" dirty="0" err="1" smtClean="0"/>
              <a:t>mikrofilamentlar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. </a:t>
            </a:r>
            <a:r>
              <a:rPr lang="en-US" dirty="0" err="1" smtClean="0"/>
              <a:t>O’simlik</a:t>
            </a:r>
            <a:r>
              <a:rPr lang="en-US" dirty="0" smtClean="0"/>
              <a:t> </a:t>
            </a:r>
            <a:r>
              <a:rPr lang="en-US" dirty="0" err="1" smtClean="0"/>
              <a:t>hujayrasidagi</a:t>
            </a:r>
            <a:r>
              <a:rPr lang="en-US" dirty="0" smtClean="0"/>
              <a:t> </a:t>
            </a:r>
            <a:r>
              <a:rPr lang="en-US" dirty="0" err="1" smtClean="0"/>
              <a:t>sikloz</a:t>
            </a:r>
            <a:r>
              <a:rPr lang="en-US" dirty="0" smtClean="0"/>
              <a:t> ham </a:t>
            </a:r>
            <a:r>
              <a:rPr lang="en-US" dirty="0" err="1" smtClean="0"/>
              <a:t>Mikrofilamentlar</a:t>
            </a:r>
            <a:r>
              <a:rPr lang="en-US" dirty="0" smtClean="0"/>
              <a:t> </a:t>
            </a:r>
            <a:r>
              <a:rPr lang="en-US" dirty="0" err="1" smtClean="0"/>
              <a:t>bajaradi</a:t>
            </a:r>
            <a:r>
              <a:rPr lang="en-US" dirty="0" smtClean="0"/>
              <a:t>.  </a:t>
            </a:r>
            <a:r>
              <a:rPr lang="en-US" b="1" dirty="0" err="1" smtClean="0"/>
              <a:t>Oraliq</a:t>
            </a:r>
            <a:r>
              <a:rPr lang="en-US" b="1" dirty="0" smtClean="0"/>
              <a:t> </a:t>
            </a:r>
            <a:r>
              <a:rPr lang="en-US" b="1" dirty="0" err="1" smtClean="0"/>
              <a:t>filamentlar</a:t>
            </a:r>
            <a:r>
              <a:rPr lang="en-US" b="1" dirty="0" smtClean="0"/>
              <a:t>- </a:t>
            </a:r>
            <a:r>
              <a:rPr lang="en-US" dirty="0" err="1" smtClean="0"/>
              <a:t>mikronaychlardan</a:t>
            </a:r>
            <a:r>
              <a:rPr lang="en-US" dirty="0" smtClean="0"/>
              <a:t> </a:t>
            </a:r>
            <a:r>
              <a:rPr lang="en-US" dirty="0" err="1" smtClean="0"/>
              <a:t>kichikroq</a:t>
            </a:r>
            <a:r>
              <a:rPr lang="en-US" dirty="0" smtClean="0"/>
              <a:t> </a:t>
            </a:r>
            <a:r>
              <a:rPr lang="en-US" dirty="0" err="1" smtClean="0"/>
              <a:t>mikrofilamentlardan</a:t>
            </a:r>
            <a:r>
              <a:rPr lang="en-US" dirty="0" smtClean="0"/>
              <a:t> </a:t>
            </a:r>
            <a:r>
              <a:rPr lang="en-US" dirty="0" err="1" smtClean="0"/>
              <a:t>kattaroq</a:t>
            </a:r>
            <a:r>
              <a:rPr lang="en-US" dirty="0" smtClean="0"/>
              <a:t> </a:t>
            </a:r>
            <a:r>
              <a:rPr lang="en-US" dirty="0" err="1" smtClean="0"/>
              <a:t>bo’lgani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ham </a:t>
            </a:r>
            <a:r>
              <a:rPr lang="en-US" dirty="0" err="1" smtClean="0"/>
              <a:t>shunday</a:t>
            </a:r>
            <a:r>
              <a:rPr lang="en-US" dirty="0" smtClean="0"/>
              <a:t> </a:t>
            </a:r>
            <a:r>
              <a:rPr lang="en-US" dirty="0" err="1" smtClean="0"/>
              <a:t>nomlanadi</a:t>
            </a:r>
            <a:r>
              <a:rPr lang="en-US" dirty="0" smtClean="0"/>
              <a:t>. </a:t>
            </a:r>
            <a:r>
              <a:rPr lang="en-US" dirty="0" err="1" smtClean="0"/>
              <a:t>Epiteliyda</a:t>
            </a:r>
            <a:r>
              <a:rPr lang="en-US" dirty="0" smtClean="0"/>
              <a:t> </a:t>
            </a:r>
            <a:r>
              <a:rPr lang="en-US" b="1" dirty="0" smtClean="0"/>
              <a:t>KERATIN</a:t>
            </a:r>
            <a:r>
              <a:rPr lang="en-US" dirty="0" smtClean="0"/>
              <a:t>, </a:t>
            </a:r>
            <a:r>
              <a:rPr lang="en-US" dirty="0" err="1" smtClean="0"/>
              <a:t>mushakda</a:t>
            </a:r>
            <a:r>
              <a:rPr lang="en-US" dirty="0" smtClean="0"/>
              <a:t>-</a:t>
            </a:r>
            <a:r>
              <a:rPr lang="en-US" b="1" dirty="0" smtClean="0"/>
              <a:t>DESMIN</a:t>
            </a:r>
            <a:r>
              <a:rPr lang="en-US" dirty="0" smtClean="0"/>
              <a:t>, </a:t>
            </a:r>
            <a:r>
              <a:rPr lang="en-US" dirty="0" err="1" smtClean="0"/>
              <a:t>biriktiruvchi</a:t>
            </a:r>
            <a:r>
              <a:rPr lang="en-US" dirty="0" smtClean="0"/>
              <a:t> </a:t>
            </a:r>
            <a:r>
              <a:rPr lang="en-US" dirty="0" err="1" smtClean="0"/>
              <a:t>to’qima</a:t>
            </a:r>
            <a:r>
              <a:rPr lang="en-US" dirty="0" smtClean="0"/>
              <a:t>, </a:t>
            </a:r>
            <a:r>
              <a:rPr lang="en-US" dirty="0" err="1" smtClean="0"/>
              <a:t>tog’ay</a:t>
            </a:r>
            <a:r>
              <a:rPr lang="en-US" dirty="0" smtClean="0"/>
              <a:t>, </a:t>
            </a:r>
            <a:r>
              <a:rPr lang="en-US" dirty="0" err="1" smtClean="0"/>
              <a:t>suyak</a:t>
            </a:r>
            <a:r>
              <a:rPr lang="en-US" dirty="0" smtClean="0"/>
              <a:t> </a:t>
            </a:r>
            <a:r>
              <a:rPr lang="en-US" dirty="0" err="1" smtClean="0"/>
              <a:t>to’qimasida</a:t>
            </a:r>
            <a:r>
              <a:rPr lang="en-US" dirty="0" smtClean="0"/>
              <a:t> </a:t>
            </a:r>
            <a:r>
              <a:rPr lang="en-US" b="1" dirty="0" smtClean="0"/>
              <a:t>VIMENTIN</a:t>
            </a:r>
            <a:r>
              <a:rPr lang="en-US" dirty="0" smtClean="0"/>
              <a:t> </a:t>
            </a:r>
            <a:r>
              <a:rPr lang="en-US" dirty="0" err="1" smtClean="0"/>
              <a:t>oqsilidan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(</a:t>
            </a:r>
            <a:r>
              <a:rPr lang="en-US" dirty="0" err="1" smtClean="0"/>
              <a:t>oyoq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qo’l</a:t>
            </a:r>
            <a:r>
              <a:rPr lang="en-US" dirty="0" smtClean="0"/>
              <a:t> </a:t>
            </a:r>
            <a:r>
              <a:rPr lang="en-US" dirty="0" err="1" smtClean="0"/>
              <a:t>kafti</a:t>
            </a:r>
            <a:r>
              <a:rPr lang="en-US" dirty="0" smtClean="0"/>
              <a:t> </a:t>
            </a:r>
            <a:r>
              <a:rPr lang="en-US" dirty="0" err="1" smtClean="0"/>
              <a:t>epitelisi</a:t>
            </a:r>
            <a:r>
              <a:rPr lang="en-US" dirty="0" smtClean="0"/>
              <a:t>) </a:t>
            </a:r>
            <a:r>
              <a:rPr lang="en-US" dirty="0" err="1" smtClean="0"/>
              <a:t>Oraliq</a:t>
            </a:r>
            <a:r>
              <a:rPr lang="en-US" dirty="0" smtClean="0"/>
              <a:t> </a:t>
            </a:r>
            <a:r>
              <a:rPr lang="en-US" dirty="0" err="1" smtClean="0"/>
              <a:t>filamentlar</a:t>
            </a:r>
            <a:r>
              <a:rPr lang="en-US" dirty="0" smtClean="0"/>
              <a:t> </a:t>
            </a:r>
            <a:r>
              <a:rPr lang="en-US" dirty="0" err="1" smtClean="0"/>
              <a:t>birlashib</a:t>
            </a:r>
            <a:r>
              <a:rPr lang="en-US" dirty="0" smtClean="0"/>
              <a:t> TONOFIBRILLARNI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,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desmosomalar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bog’lanib</a:t>
            </a:r>
            <a:r>
              <a:rPr lang="en-US" dirty="0" smtClean="0"/>
              <a:t> SKELETNI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405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79208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Mikronaychalar</a:t>
            </a:r>
            <a:r>
              <a:rPr lang="en-US" dirty="0" smtClean="0"/>
              <a:t>, </a:t>
            </a:r>
            <a:r>
              <a:rPr lang="en-US" dirty="0" err="1" smtClean="0"/>
              <a:t>sitoplazma</a:t>
            </a:r>
            <a:r>
              <a:rPr lang="en-US" dirty="0" smtClean="0"/>
              <a:t> </a:t>
            </a:r>
            <a:r>
              <a:rPr lang="en-US" dirty="0" err="1" smtClean="0"/>
              <a:t>mikronaychalari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740080" cy="5544616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 	</a:t>
            </a:r>
            <a:r>
              <a:rPr lang="en-US" dirty="0" err="1" smtClean="0"/>
              <a:t>Membranasiz</a:t>
            </a:r>
            <a:r>
              <a:rPr lang="en-US" dirty="0" smtClean="0"/>
              <a:t>, </a:t>
            </a:r>
            <a:r>
              <a:rPr lang="en-US" dirty="0" err="1" smtClean="0"/>
              <a:t>tublin</a:t>
            </a:r>
            <a:r>
              <a:rPr lang="en-US" dirty="0" smtClean="0"/>
              <a:t> </a:t>
            </a:r>
            <a:r>
              <a:rPr lang="en-US" dirty="0" err="1" smtClean="0"/>
              <a:t>oqsilidan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 </a:t>
            </a:r>
            <a:r>
              <a:rPr lang="en-US" dirty="0" err="1" smtClean="0"/>
              <a:t>tuzilma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 </a:t>
            </a:r>
            <a:r>
              <a:rPr lang="en-US" dirty="0" err="1" smtClean="0"/>
              <a:t>euklariotlar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hosdir</a:t>
            </a:r>
            <a:r>
              <a:rPr lang="en-US" dirty="0" smtClean="0"/>
              <a:t>. </a:t>
            </a:r>
            <a:r>
              <a:rPr lang="en-US" dirty="0" err="1" smtClean="0"/>
              <a:t>Sitoplazmada</a:t>
            </a:r>
            <a:r>
              <a:rPr lang="en-US" dirty="0" smtClean="0"/>
              <a:t> </a:t>
            </a:r>
            <a:r>
              <a:rPr lang="en-US" dirty="0" err="1" smtClean="0"/>
              <a:t>erkin</a:t>
            </a:r>
            <a:r>
              <a:rPr lang="en-US" dirty="0" smtClean="0"/>
              <a:t> </a:t>
            </a:r>
            <a:r>
              <a:rPr lang="en-US" dirty="0" err="1" smtClean="0"/>
              <a:t>joylashib</a:t>
            </a:r>
            <a:r>
              <a:rPr lang="en-US" dirty="0" smtClean="0"/>
              <a:t>, </a:t>
            </a:r>
            <a:r>
              <a:rPr lang="en-US" dirty="0" err="1" smtClean="0"/>
              <a:t>bo’linish</a:t>
            </a:r>
            <a:r>
              <a:rPr lang="en-US" dirty="0" smtClean="0"/>
              <a:t> </a:t>
            </a:r>
            <a:r>
              <a:rPr lang="en-US" dirty="0" err="1" smtClean="0"/>
              <a:t>duki</a:t>
            </a:r>
            <a:r>
              <a:rPr lang="en-US" dirty="0" smtClean="0"/>
              <a:t> </a:t>
            </a:r>
            <a:r>
              <a:rPr lang="en-US" dirty="0" err="1" smtClean="0"/>
              <a:t>tarkibida</a:t>
            </a:r>
            <a:r>
              <a:rPr lang="en-US" dirty="0" smtClean="0"/>
              <a:t>, </a:t>
            </a:r>
            <a:r>
              <a:rPr lang="en-US" dirty="0" err="1" smtClean="0"/>
              <a:t>sentriolalar</a:t>
            </a:r>
            <a:r>
              <a:rPr lang="en-US" dirty="0" smtClean="0"/>
              <a:t>, </a:t>
            </a:r>
            <a:r>
              <a:rPr lang="en-US" dirty="0" err="1" smtClean="0"/>
              <a:t>bazal</a:t>
            </a:r>
            <a:r>
              <a:rPr lang="en-US" dirty="0" smtClean="0"/>
              <a:t> </a:t>
            </a:r>
            <a:r>
              <a:rPr lang="en-US" dirty="0" err="1" smtClean="0"/>
              <a:t>tanachalar</a:t>
            </a:r>
            <a:r>
              <a:rPr lang="en-US" dirty="0" smtClean="0"/>
              <a:t> </a:t>
            </a:r>
            <a:r>
              <a:rPr lang="en-US" dirty="0" err="1" smtClean="0"/>
              <a:t>atrofida</a:t>
            </a:r>
            <a:r>
              <a:rPr lang="en-US" dirty="0" smtClean="0"/>
              <a:t> </a:t>
            </a:r>
            <a:r>
              <a:rPr lang="en-US" dirty="0" err="1" smtClean="0"/>
              <a:t>uchraydi.Kiprikcha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xivchinlarni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qiluvchi</a:t>
            </a:r>
            <a:r>
              <a:rPr lang="en-US" dirty="0" smtClean="0"/>
              <a:t> </a:t>
            </a:r>
            <a:r>
              <a:rPr lang="en-US" dirty="0" err="1" smtClean="0"/>
              <a:t>elementlari</a:t>
            </a:r>
            <a:r>
              <a:rPr lang="en-US" dirty="0" smtClean="0"/>
              <a:t>. </a:t>
            </a:r>
            <a:r>
              <a:rPr lang="en-US" dirty="0" err="1" smtClean="0"/>
              <a:t>Ichi</a:t>
            </a:r>
            <a:r>
              <a:rPr lang="en-US" dirty="0" smtClean="0"/>
              <a:t> </a:t>
            </a:r>
            <a:r>
              <a:rPr lang="en-US" dirty="0" err="1" smtClean="0"/>
              <a:t>bo’shliq</a:t>
            </a:r>
            <a:r>
              <a:rPr lang="en-US" dirty="0" smtClean="0"/>
              <a:t> </a:t>
            </a:r>
            <a:r>
              <a:rPr lang="en-US" dirty="0" err="1" smtClean="0"/>
              <a:t>to’liq</a:t>
            </a:r>
            <a:r>
              <a:rPr lang="en-US" dirty="0" smtClean="0"/>
              <a:t> </a:t>
            </a:r>
            <a:r>
              <a:rPr lang="en-US" dirty="0" err="1" smtClean="0"/>
              <a:t>silindirlar</a:t>
            </a:r>
            <a:r>
              <a:rPr lang="en-US" dirty="0" smtClean="0"/>
              <a:t> </a:t>
            </a:r>
            <a:r>
              <a:rPr lang="en-US" dirty="0" err="1" smtClean="0"/>
              <a:t>uni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qilishda</a:t>
            </a:r>
            <a:r>
              <a:rPr lang="en-US" dirty="0" smtClean="0"/>
              <a:t> 13 </a:t>
            </a:r>
            <a:r>
              <a:rPr lang="en-US" dirty="0" err="1" smtClean="0"/>
              <a:t>subbirlikdan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 </a:t>
            </a:r>
            <a:r>
              <a:rPr lang="en-US" dirty="0" err="1" smtClean="0"/>
              <a:t>bo’lgan</a:t>
            </a:r>
            <a:r>
              <a:rPr lang="en-US" dirty="0" smtClean="0"/>
              <a:t> </a:t>
            </a:r>
            <a:r>
              <a:rPr lang="en-US" dirty="0" err="1" smtClean="0"/>
              <a:t>profilamentlar</a:t>
            </a:r>
            <a:r>
              <a:rPr lang="en-US" dirty="0" smtClean="0"/>
              <a:t> </a:t>
            </a:r>
            <a:r>
              <a:rPr lang="en-US" dirty="0" err="1" smtClean="0"/>
              <a:t>ishtirok</a:t>
            </a:r>
            <a:r>
              <a:rPr lang="en-US" dirty="0" smtClean="0"/>
              <a:t> </a:t>
            </a:r>
            <a:r>
              <a:rPr lang="en-US" dirty="0" err="1" smtClean="0"/>
              <a:t>etadi</a:t>
            </a:r>
            <a:r>
              <a:rPr lang="en-US" dirty="0" smtClean="0"/>
              <a:t>. </a:t>
            </a:r>
            <a:r>
              <a:rPr lang="en-US" dirty="0" err="1" smtClean="0"/>
              <a:t>Mikronaychalar</a:t>
            </a:r>
            <a:r>
              <a:rPr lang="en-US" dirty="0" smtClean="0"/>
              <a:t> </a:t>
            </a:r>
            <a:r>
              <a:rPr lang="en-US" dirty="0" err="1" smtClean="0"/>
              <a:t>o’zi</a:t>
            </a:r>
            <a:r>
              <a:rPr lang="en-US" dirty="0" smtClean="0"/>
              <a:t> </a:t>
            </a:r>
            <a:r>
              <a:rPr lang="en-US" dirty="0" err="1" smtClean="0"/>
              <a:t>yig’ilib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bo’ladi.Buning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tublin</a:t>
            </a:r>
            <a:r>
              <a:rPr lang="en-US" dirty="0" smtClean="0"/>
              <a:t> </a:t>
            </a:r>
            <a:r>
              <a:rPr lang="en-US" dirty="0" err="1" smtClean="0"/>
              <a:t>oqsili</a:t>
            </a:r>
            <a:r>
              <a:rPr lang="en-US" dirty="0" smtClean="0"/>
              <a:t>, </a:t>
            </a:r>
            <a:r>
              <a:rPr lang="en-US" dirty="0" err="1" smtClean="0"/>
              <a:t>magniy</a:t>
            </a:r>
            <a:r>
              <a:rPr lang="en-US" dirty="0" smtClean="0"/>
              <a:t> </a:t>
            </a:r>
            <a:r>
              <a:rPr lang="en-US" dirty="0" err="1" smtClean="0"/>
              <a:t>ionlari</a:t>
            </a:r>
            <a:r>
              <a:rPr lang="en-US" dirty="0" smtClean="0"/>
              <a:t> </a:t>
            </a:r>
            <a:r>
              <a:rPr lang="en-US" dirty="0" err="1" smtClean="0"/>
              <a:t>bo’lishi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kalsiy</a:t>
            </a:r>
            <a:r>
              <a:rPr lang="en-US" dirty="0" smtClean="0"/>
              <a:t> </a:t>
            </a:r>
            <a:r>
              <a:rPr lang="en-US" dirty="0" err="1" smtClean="0"/>
              <a:t>ioni</a:t>
            </a:r>
            <a:r>
              <a:rPr lang="en-US" dirty="0" smtClean="0"/>
              <a:t> </a:t>
            </a:r>
            <a:r>
              <a:rPr lang="en-US" dirty="0" err="1" smtClean="0"/>
              <a:t>bo’lmasligi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972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8812088" cy="6336704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Sitoplazma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mikronaychalari-gialopazmadagi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mikronaychalar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sitoplazma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hosilalari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hujayralari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o’zgartiruvchi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hujayralarda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turg’un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sitoskletni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qiladi.Vazifasi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1.Sklet  2.Xarakat. </a:t>
            </a:r>
          </a:p>
          <a:p>
            <a:pPr marL="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Sklet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muvozanatlab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pinositoz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fagositoz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lekositlar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fibroblastlar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39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234</TotalTime>
  <Words>216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Mavzu:Membranaga ega bo’lmagan organoidlar</vt:lpstr>
      <vt:lpstr>Ribosomalar</vt:lpstr>
      <vt:lpstr>Презентация PowerPoint</vt:lpstr>
      <vt:lpstr>Ribosomalarning asosiy vazifasi</vt:lpstr>
      <vt:lpstr>Презентация PowerPoint</vt:lpstr>
      <vt:lpstr>Презентация PowerPoint</vt:lpstr>
      <vt:lpstr>Презентация PowerPoint</vt:lpstr>
      <vt:lpstr>Bazal tanacha, kiprikcha xivchin</vt:lpstr>
      <vt:lpstr>Bazal tanachalar va kiprikcha kimyosi</vt:lpstr>
      <vt:lpstr> Hujayraning tayanch-harakat tizimi. Sitoskelet </vt:lpstr>
      <vt:lpstr>Презентация PowerPoint</vt:lpstr>
      <vt:lpstr>Mikronaychalar, sitoplazma mikronaychalari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Mavzu:Membranaga ega bo’lmagan organoidlar</dc:title>
  <dc:creator>Acer</dc:creator>
  <cp:lastModifiedBy>Nodira</cp:lastModifiedBy>
  <cp:revision>28</cp:revision>
  <dcterms:created xsi:type="dcterms:W3CDTF">2017-11-22T18:44:10Z</dcterms:created>
  <dcterms:modified xsi:type="dcterms:W3CDTF">2018-10-24T18:01:35Z</dcterms:modified>
</cp:coreProperties>
</file>